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1pPr>
    <a:lvl2pPr marL="2508062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2pPr>
    <a:lvl3pPr marL="5016124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3pPr>
    <a:lvl4pPr marL="7524186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4pPr>
    <a:lvl5pPr marL="10032248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5pPr>
    <a:lvl6pPr marL="12540310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6pPr>
    <a:lvl7pPr marL="15048372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7pPr>
    <a:lvl8pPr marL="17556434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8pPr>
    <a:lvl9pPr marL="20064496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55">
          <p15:clr>
            <a:srgbClr val="A4A3A4"/>
          </p15:clr>
        </p15:guide>
        <p15:guide id="2" pos="136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0"/>
    <a:srgbClr val="407FC1"/>
    <a:srgbClr val="65AA2C"/>
    <a:srgbClr val="6DB72F"/>
    <a:srgbClr val="4E2A7E"/>
    <a:srgbClr val="402268"/>
    <a:srgbClr val="361D57"/>
    <a:srgbClr val="56266C"/>
    <a:srgbClr val="4C297B"/>
    <a:srgbClr val="3A70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30" d="100"/>
          <a:sy n="30" d="100"/>
        </p:scale>
        <p:origin x="684" y="-126"/>
      </p:cViewPr>
      <p:guideLst>
        <p:guide orient="horz" pos="6055"/>
        <p:guide pos="1366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9873A-4B22-4D22-848E-EA2388D1758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94EBE-5572-443E-B0C4-EACEA50B2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40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0A4B1-F1F2-214B-917E-48F908917063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8E640-0DD9-124D-A71A-C854F03E8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9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806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2508062" algn="l" defTabSz="250806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5016124" algn="l" defTabSz="250806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7524186" algn="l" defTabSz="250806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10032248" algn="l" defTabSz="250806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12540310" algn="l" defTabSz="250806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5048372" algn="l" defTabSz="250806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7556434" algn="l" defTabSz="250806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20064496" algn="l" defTabSz="2508062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1875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6132931"/>
            <a:ext cx="39502080" cy="38858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10018790"/>
            <a:ext cx="39502080" cy="21032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1051231"/>
            <a:ext cx="10241280" cy="1211852"/>
          </a:xfrm>
          <a:prstGeom prst="rect">
            <a:avLst/>
          </a:prstGeom>
        </p:spPr>
        <p:txBody>
          <a:bodyPr/>
          <a:lstStyle/>
          <a:p>
            <a:fld id="{DC5190E7-8B99-0643-B443-90B9152A647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1051231"/>
            <a:ext cx="13898880" cy="12118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1051231"/>
            <a:ext cx="10241280" cy="1211852"/>
          </a:xfrm>
          <a:prstGeom prst="rect">
            <a:avLst/>
          </a:prstGeom>
        </p:spPr>
        <p:txBody>
          <a:bodyPr/>
          <a:lstStyle/>
          <a:p>
            <a:fld id="{401EB662-947B-2D45-9621-B1771D562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21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  <a:prstGeom prst="rect">
            <a:avLst/>
          </a:prstGeom>
        </p:spPr>
        <p:txBody>
          <a:bodyPr anchor="t"/>
          <a:lstStyle>
            <a:lvl1pPr algn="l">
              <a:defRPr sz="21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8062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01612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241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1051231"/>
            <a:ext cx="10241280" cy="1211852"/>
          </a:xfrm>
          <a:prstGeom prst="rect">
            <a:avLst/>
          </a:prstGeom>
        </p:spPr>
        <p:txBody>
          <a:bodyPr/>
          <a:lstStyle/>
          <a:p>
            <a:fld id="{DC5190E7-8B99-0643-B443-90B9152A647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1051231"/>
            <a:ext cx="13898880" cy="12118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1051231"/>
            <a:ext cx="10241280" cy="1211852"/>
          </a:xfrm>
          <a:prstGeom prst="rect">
            <a:avLst/>
          </a:prstGeom>
        </p:spPr>
        <p:txBody>
          <a:bodyPr/>
          <a:lstStyle/>
          <a:p>
            <a:fld id="{401EB662-947B-2D45-9621-B1771D562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81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1051231"/>
            <a:ext cx="10241280" cy="1211852"/>
          </a:xfrm>
          <a:prstGeom prst="rect">
            <a:avLst/>
          </a:prstGeom>
        </p:spPr>
        <p:txBody>
          <a:bodyPr/>
          <a:lstStyle/>
          <a:p>
            <a:fld id="{DC5190E7-8B99-0643-B443-90B9152A647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1051231"/>
            <a:ext cx="13898880" cy="12118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1051231"/>
            <a:ext cx="10241280" cy="1211852"/>
          </a:xfrm>
          <a:prstGeom prst="rect">
            <a:avLst/>
          </a:prstGeom>
        </p:spPr>
        <p:txBody>
          <a:bodyPr/>
          <a:lstStyle/>
          <a:p>
            <a:fld id="{401EB662-947B-2D45-9621-B1771D562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95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6132931"/>
            <a:ext cx="39502080" cy="38858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11355264"/>
            <a:ext cx="19392902" cy="307085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4426122"/>
            <a:ext cx="19392902" cy="16625108"/>
          </a:xfrm>
          <a:prstGeom prst="rect">
            <a:avLst/>
          </a:prstGeo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11355264"/>
            <a:ext cx="19400520" cy="307085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4426122"/>
            <a:ext cx="19400520" cy="16625108"/>
          </a:xfrm>
          <a:prstGeom prst="rect">
            <a:avLst/>
          </a:prstGeo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94560" y="31051231"/>
            <a:ext cx="10241280" cy="1211852"/>
          </a:xfrm>
          <a:prstGeom prst="rect">
            <a:avLst/>
          </a:prstGeom>
        </p:spPr>
        <p:txBody>
          <a:bodyPr/>
          <a:lstStyle/>
          <a:p>
            <a:fld id="{DC5190E7-8B99-0643-B443-90B9152A647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96160" y="31051231"/>
            <a:ext cx="13898880" cy="12118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1455360" y="31051231"/>
            <a:ext cx="10241280" cy="1211852"/>
          </a:xfrm>
          <a:prstGeom prst="rect">
            <a:avLst/>
          </a:prstGeom>
        </p:spPr>
        <p:txBody>
          <a:bodyPr/>
          <a:lstStyle/>
          <a:p>
            <a:fld id="{401EB662-947B-2D45-9621-B1771D562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6132931"/>
            <a:ext cx="39502080" cy="38858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94560" y="31051231"/>
            <a:ext cx="10241280" cy="1211852"/>
          </a:xfrm>
          <a:prstGeom prst="rect">
            <a:avLst/>
          </a:prstGeom>
        </p:spPr>
        <p:txBody>
          <a:bodyPr/>
          <a:lstStyle/>
          <a:p>
            <a:fld id="{DC5190E7-8B99-0643-B443-90B9152A647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996160" y="31051231"/>
            <a:ext cx="13898880" cy="12118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455360" y="31051231"/>
            <a:ext cx="10241280" cy="1211852"/>
          </a:xfrm>
          <a:prstGeom prst="rect">
            <a:avLst/>
          </a:prstGeom>
        </p:spPr>
        <p:txBody>
          <a:bodyPr/>
          <a:lstStyle/>
          <a:p>
            <a:fld id="{401EB662-947B-2D45-9621-B1771D562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2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31051231"/>
            <a:ext cx="10241280" cy="1211852"/>
          </a:xfrm>
          <a:prstGeom prst="rect">
            <a:avLst/>
          </a:prstGeom>
        </p:spPr>
        <p:txBody>
          <a:bodyPr/>
          <a:lstStyle/>
          <a:p>
            <a:fld id="{DC5190E7-8B99-0643-B443-90B9152A647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31051231"/>
            <a:ext cx="13898880" cy="12118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455360" y="31051231"/>
            <a:ext cx="10241280" cy="1211852"/>
          </a:xfrm>
          <a:prstGeom prst="rect">
            <a:avLst/>
          </a:prstGeom>
        </p:spPr>
        <p:txBody>
          <a:bodyPr/>
          <a:lstStyle/>
          <a:p>
            <a:fld id="{401EB662-947B-2D45-9621-B1771D562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6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31089599"/>
            <a:ext cx="43891200" cy="1828800"/>
          </a:xfrm>
          <a:prstGeom prst="rect">
            <a:avLst/>
          </a:prstGeom>
          <a:solidFill>
            <a:srgbClr val="0038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 Box 5"/>
          <p:cNvSpPr txBox="1">
            <a:spLocks noChangeArrowheads="1"/>
          </p:cNvSpPr>
          <p:nvPr userDrawn="1"/>
        </p:nvSpPr>
        <p:spPr bwMode="auto">
          <a:xfrm>
            <a:off x="240767" y="31224069"/>
            <a:ext cx="10366510" cy="1694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FBD4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Grant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No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HRD-1619654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August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2016-2021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This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material is based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upon work supported by the National Science Foundation under Grant No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HRD-1619654.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Any opinions, findings, and conclusions or recommendations expressed in this material are those of the authors and do not necessarily reflect the views of the National Science Foundation.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43938952" cy="6327908"/>
            <a:chOff x="-2032" y="-703385"/>
            <a:chExt cx="43938952" cy="6327908"/>
          </a:xfrm>
        </p:grpSpPr>
        <p:sp>
          <p:nvSpPr>
            <p:cNvPr id="4" name="Flowchart: Document 3"/>
            <p:cNvSpPr/>
            <p:nvPr userDrawn="1"/>
          </p:nvSpPr>
          <p:spPr>
            <a:xfrm flipH="1">
              <a:off x="-2032" y="-703385"/>
              <a:ext cx="43895264" cy="5838093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1763"/>
                <a:gd name="connsiteX1" fmla="*/ 21600 w 21600"/>
                <a:gd name="connsiteY1" fmla="*/ 0 h 21763"/>
                <a:gd name="connsiteX2" fmla="*/ 21600 w 21600"/>
                <a:gd name="connsiteY2" fmla="*/ 17322 h 21763"/>
                <a:gd name="connsiteX3" fmla="*/ 12773 w 21600"/>
                <a:gd name="connsiteY3" fmla="*/ 20335 h 21763"/>
                <a:gd name="connsiteX4" fmla="*/ 0 w 21600"/>
                <a:gd name="connsiteY4" fmla="*/ 20172 h 21763"/>
                <a:gd name="connsiteX5" fmla="*/ 0 w 21600"/>
                <a:gd name="connsiteY5" fmla="*/ 0 h 21763"/>
                <a:gd name="connsiteX0" fmla="*/ 0 w 21600"/>
                <a:gd name="connsiteY0" fmla="*/ 0 h 21763"/>
                <a:gd name="connsiteX1" fmla="*/ 21600 w 21600"/>
                <a:gd name="connsiteY1" fmla="*/ 0 h 21763"/>
                <a:gd name="connsiteX2" fmla="*/ 21600 w 21600"/>
                <a:gd name="connsiteY2" fmla="*/ 17322 h 21763"/>
                <a:gd name="connsiteX3" fmla="*/ 12773 w 21600"/>
                <a:gd name="connsiteY3" fmla="*/ 20335 h 21763"/>
                <a:gd name="connsiteX4" fmla="*/ 0 w 21600"/>
                <a:gd name="connsiteY4" fmla="*/ 20172 h 21763"/>
                <a:gd name="connsiteX5" fmla="*/ 0 w 21600"/>
                <a:gd name="connsiteY5" fmla="*/ 0 h 21763"/>
                <a:gd name="connsiteX0" fmla="*/ 0 w 21600"/>
                <a:gd name="connsiteY0" fmla="*/ 0 h 21763"/>
                <a:gd name="connsiteX1" fmla="*/ 21600 w 21600"/>
                <a:gd name="connsiteY1" fmla="*/ 0 h 21763"/>
                <a:gd name="connsiteX2" fmla="*/ 21600 w 21600"/>
                <a:gd name="connsiteY2" fmla="*/ 20647 h 21763"/>
                <a:gd name="connsiteX3" fmla="*/ 12773 w 21600"/>
                <a:gd name="connsiteY3" fmla="*/ 20335 h 21763"/>
                <a:gd name="connsiteX4" fmla="*/ 0 w 21600"/>
                <a:gd name="connsiteY4" fmla="*/ 20172 h 21763"/>
                <a:gd name="connsiteX5" fmla="*/ 0 w 21600"/>
                <a:gd name="connsiteY5" fmla="*/ 0 h 21763"/>
                <a:gd name="connsiteX0" fmla="*/ 0 w 21600"/>
                <a:gd name="connsiteY0" fmla="*/ 0 h 21763"/>
                <a:gd name="connsiteX1" fmla="*/ 21600 w 21600"/>
                <a:gd name="connsiteY1" fmla="*/ 0 h 21763"/>
                <a:gd name="connsiteX2" fmla="*/ 21600 w 21600"/>
                <a:gd name="connsiteY2" fmla="*/ 20647 h 21763"/>
                <a:gd name="connsiteX3" fmla="*/ 12773 w 21600"/>
                <a:gd name="connsiteY3" fmla="*/ 20335 h 21763"/>
                <a:gd name="connsiteX4" fmla="*/ 0 w 21600"/>
                <a:gd name="connsiteY4" fmla="*/ 20172 h 21763"/>
                <a:gd name="connsiteX5" fmla="*/ 0 w 21600"/>
                <a:gd name="connsiteY5" fmla="*/ 0 h 21763"/>
                <a:gd name="connsiteX0" fmla="*/ 0 w 21600"/>
                <a:gd name="connsiteY0" fmla="*/ 0 h 21763"/>
                <a:gd name="connsiteX1" fmla="*/ 21600 w 21600"/>
                <a:gd name="connsiteY1" fmla="*/ 0 h 21763"/>
                <a:gd name="connsiteX2" fmla="*/ 21600 w 21600"/>
                <a:gd name="connsiteY2" fmla="*/ 20647 h 21763"/>
                <a:gd name="connsiteX3" fmla="*/ 12392 w 21600"/>
                <a:gd name="connsiteY3" fmla="*/ 20335 h 21763"/>
                <a:gd name="connsiteX4" fmla="*/ 0 w 21600"/>
                <a:gd name="connsiteY4" fmla="*/ 20172 h 21763"/>
                <a:gd name="connsiteX5" fmla="*/ 0 w 21600"/>
                <a:gd name="connsiteY5" fmla="*/ 0 h 21763"/>
                <a:gd name="connsiteX0" fmla="*/ 0 w 21600"/>
                <a:gd name="connsiteY0" fmla="*/ 0 h 21763"/>
                <a:gd name="connsiteX1" fmla="*/ 21600 w 21600"/>
                <a:gd name="connsiteY1" fmla="*/ 0 h 21763"/>
                <a:gd name="connsiteX2" fmla="*/ 21600 w 21600"/>
                <a:gd name="connsiteY2" fmla="*/ 20647 h 21763"/>
                <a:gd name="connsiteX3" fmla="*/ 12392 w 21600"/>
                <a:gd name="connsiteY3" fmla="*/ 20335 h 21763"/>
                <a:gd name="connsiteX4" fmla="*/ 0 w 21600"/>
                <a:gd name="connsiteY4" fmla="*/ 20172 h 21763"/>
                <a:gd name="connsiteX5" fmla="*/ 0 w 21600"/>
                <a:gd name="connsiteY5" fmla="*/ 0 h 21763"/>
                <a:gd name="connsiteX0" fmla="*/ 0 w 21600"/>
                <a:gd name="connsiteY0" fmla="*/ 0 h 21831"/>
                <a:gd name="connsiteX1" fmla="*/ 21600 w 21600"/>
                <a:gd name="connsiteY1" fmla="*/ 0 h 21831"/>
                <a:gd name="connsiteX2" fmla="*/ 21600 w 21600"/>
                <a:gd name="connsiteY2" fmla="*/ 20647 h 21831"/>
                <a:gd name="connsiteX3" fmla="*/ 12392 w 21600"/>
                <a:gd name="connsiteY3" fmla="*/ 20335 h 21831"/>
                <a:gd name="connsiteX4" fmla="*/ 0 w 21600"/>
                <a:gd name="connsiteY4" fmla="*/ 20172 h 21831"/>
                <a:gd name="connsiteX5" fmla="*/ 0 w 21600"/>
                <a:gd name="connsiteY5" fmla="*/ 0 h 21831"/>
                <a:gd name="connsiteX0" fmla="*/ 0 w 21600"/>
                <a:gd name="connsiteY0" fmla="*/ 0 h 22253"/>
                <a:gd name="connsiteX1" fmla="*/ 21600 w 21600"/>
                <a:gd name="connsiteY1" fmla="*/ 0 h 22253"/>
                <a:gd name="connsiteX2" fmla="*/ 21600 w 21600"/>
                <a:gd name="connsiteY2" fmla="*/ 20647 h 22253"/>
                <a:gd name="connsiteX3" fmla="*/ 12392 w 21600"/>
                <a:gd name="connsiteY3" fmla="*/ 20335 h 22253"/>
                <a:gd name="connsiteX4" fmla="*/ 9917 w 21600"/>
                <a:gd name="connsiteY4" fmla="*/ 21742 h 22253"/>
                <a:gd name="connsiteX5" fmla="*/ 0 w 21600"/>
                <a:gd name="connsiteY5" fmla="*/ 20172 h 22253"/>
                <a:gd name="connsiteX6" fmla="*/ 0 w 21600"/>
                <a:gd name="connsiteY6" fmla="*/ 0 h 22253"/>
                <a:gd name="connsiteX0" fmla="*/ 0 w 21600"/>
                <a:gd name="connsiteY0" fmla="*/ 0 h 22253"/>
                <a:gd name="connsiteX1" fmla="*/ 21600 w 21600"/>
                <a:gd name="connsiteY1" fmla="*/ 0 h 22253"/>
                <a:gd name="connsiteX2" fmla="*/ 21600 w 21600"/>
                <a:gd name="connsiteY2" fmla="*/ 20647 h 22253"/>
                <a:gd name="connsiteX3" fmla="*/ 12392 w 21600"/>
                <a:gd name="connsiteY3" fmla="*/ 20335 h 22253"/>
                <a:gd name="connsiteX4" fmla="*/ 9917 w 21600"/>
                <a:gd name="connsiteY4" fmla="*/ 21742 h 22253"/>
                <a:gd name="connsiteX5" fmla="*/ 0 w 21600"/>
                <a:gd name="connsiteY5" fmla="*/ 20172 h 22253"/>
                <a:gd name="connsiteX6" fmla="*/ 0 w 21600"/>
                <a:gd name="connsiteY6" fmla="*/ 0 h 22253"/>
                <a:gd name="connsiteX0" fmla="*/ 0 w 21600"/>
                <a:gd name="connsiteY0" fmla="*/ 0 h 21817"/>
                <a:gd name="connsiteX1" fmla="*/ 21600 w 21600"/>
                <a:gd name="connsiteY1" fmla="*/ 0 h 21817"/>
                <a:gd name="connsiteX2" fmla="*/ 21600 w 21600"/>
                <a:gd name="connsiteY2" fmla="*/ 20647 h 21817"/>
                <a:gd name="connsiteX3" fmla="*/ 12392 w 21600"/>
                <a:gd name="connsiteY3" fmla="*/ 20335 h 21817"/>
                <a:gd name="connsiteX4" fmla="*/ 9917 w 21600"/>
                <a:gd name="connsiteY4" fmla="*/ 21742 h 21817"/>
                <a:gd name="connsiteX5" fmla="*/ 0 w 21600"/>
                <a:gd name="connsiteY5" fmla="*/ 20172 h 21817"/>
                <a:gd name="connsiteX6" fmla="*/ 0 w 21600"/>
                <a:gd name="connsiteY6" fmla="*/ 0 h 21817"/>
                <a:gd name="connsiteX0" fmla="*/ 0 w 21600"/>
                <a:gd name="connsiteY0" fmla="*/ 0 h 21817"/>
                <a:gd name="connsiteX1" fmla="*/ 21600 w 21600"/>
                <a:gd name="connsiteY1" fmla="*/ 0 h 21817"/>
                <a:gd name="connsiteX2" fmla="*/ 21600 w 21600"/>
                <a:gd name="connsiteY2" fmla="*/ 20647 h 21817"/>
                <a:gd name="connsiteX3" fmla="*/ 12392 w 21600"/>
                <a:gd name="connsiteY3" fmla="*/ 20335 h 21817"/>
                <a:gd name="connsiteX4" fmla="*/ 9917 w 21600"/>
                <a:gd name="connsiteY4" fmla="*/ 21742 h 21817"/>
                <a:gd name="connsiteX5" fmla="*/ 0 w 21600"/>
                <a:gd name="connsiteY5" fmla="*/ 20172 h 21817"/>
                <a:gd name="connsiteX6" fmla="*/ 0 w 21600"/>
                <a:gd name="connsiteY6" fmla="*/ 0 h 21817"/>
                <a:gd name="connsiteX0" fmla="*/ 0 w 21600"/>
                <a:gd name="connsiteY0" fmla="*/ 0 h 21817"/>
                <a:gd name="connsiteX1" fmla="*/ 21600 w 21600"/>
                <a:gd name="connsiteY1" fmla="*/ 0 h 21817"/>
                <a:gd name="connsiteX2" fmla="*/ 21600 w 21600"/>
                <a:gd name="connsiteY2" fmla="*/ 20647 h 21817"/>
                <a:gd name="connsiteX3" fmla="*/ 12392 w 21600"/>
                <a:gd name="connsiteY3" fmla="*/ 20335 h 21817"/>
                <a:gd name="connsiteX4" fmla="*/ 9917 w 21600"/>
                <a:gd name="connsiteY4" fmla="*/ 21742 h 21817"/>
                <a:gd name="connsiteX5" fmla="*/ 0 w 21600"/>
                <a:gd name="connsiteY5" fmla="*/ 20172 h 21817"/>
                <a:gd name="connsiteX6" fmla="*/ 0 w 21600"/>
                <a:gd name="connsiteY6" fmla="*/ 0 h 21817"/>
                <a:gd name="connsiteX0" fmla="*/ 0 w 21600"/>
                <a:gd name="connsiteY0" fmla="*/ 0 h 21817"/>
                <a:gd name="connsiteX1" fmla="*/ 21600 w 21600"/>
                <a:gd name="connsiteY1" fmla="*/ 0 h 21817"/>
                <a:gd name="connsiteX2" fmla="*/ 21600 w 21600"/>
                <a:gd name="connsiteY2" fmla="*/ 20647 h 21817"/>
                <a:gd name="connsiteX3" fmla="*/ 12392 w 21600"/>
                <a:gd name="connsiteY3" fmla="*/ 20335 h 21817"/>
                <a:gd name="connsiteX4" fmla="*/ 9917 w 21600"/>
                <a:gd name="connsiteY4" fmla="*/ 21742 h 21817"/>
                <a:gd name="connsiteX5" fmla="*/ 0 w 21600"/>
                <a:gd name="connsiteY5" fmla="*/ 20172 h 21817"/>
                <a:gd name="connsiteX6" fmla="*/ 0 w 21600"/>
                <a:gd name="connsiteY6" fmla="*/ 0 h 21817"/>
                <a:gd name="connsiteX0" fmla="*/ 0 w 21600"/>
                <a:gd name="connsiteY0" fmla="*/ 0 h 27497"/>
                <a:gd name="connsiteX1" fmla="*/ 21600 w 21600"/>
                <a:gd name="connsiteY1" fmla="*/ 0 h 27497"/>
                <a:gd name="connsiteX2" fmla="*/ 21600 w 21600"/>
                <a:gd name="connsiteY2" fmla="*/ 20647 h 27497"/>
                <a:gd name="connsiteX3" fmla="*/ 12392 w 21600"/>
                <a:gd name="connsiteY3" fmla="*/ 20335 h 27497"/>
                <a:gd name="connsiteX4" fmla="*/ 4430 w 21600"/>
                <a:gd name="connsiteY4" fmla="*/ 27497 h 27497"/>
                <a:gd name="connsiteX5" fmla="*/ 0 w 21600"/>
                <a:gd name="connsiteY5" fmla="*/ 20172 h 27497"/>
                <a:gd name="connsiteX6" fmla="*/ 0 w 21600"/>
                <a:gd name="connsiteY6" fmla="*/ 0 h 27497"/>
                <a:gd name="connsiteX0" fmla="*/ 0 w 21600"/>
                <a:gd name="connsiteY0" fmla="*/ 0 h 27497"/>
                <a:gd name="connsiteX1" fmla="*/ 21600 w 21600"/>
                <a:gd name="connsiteY1" fmla="*/ 0 h 27497"/>
                <a:gd name="connsiteX2" fmla="*/ 21600 w 21600"/>
                <a:gd name="connsiteY2" fmla="*/ 20647 h 27497"/>
                <a:gd name="connsiteX3" fmla="*/ 12392 w 21600"/>
                <a:gd name="connsiteY3" fmla="*/ 20335 h 27497"/>
                <a:gd name="connsiteX4" fmla="*/ 4430 w 21600"/>
                <a:gd name="connsiteY4" fmla="*/ 27497 h 27497"/>
                <a:gd name="connsiteX5" fmla="*/ 17 w 21600"/>
                <a:gd name="connsiteY5" fmla="*/ 20172 h 27497"/>
                <a:gd name="connsiteX6" fmla="*/ 0 w 21600"/>
                <a:gd name="connsiteY6" fmla="*/ 0 h 27497"/>
                <a:gd name="connsiteX0" fmla="*/ 0 w 21600"/>
                <a:gd name="connsiteY0" fmla="*/ 0 h 23149"/>
                <a:gd name="connsiteX1" fmla="*/ 21600 w 21600"/>
                <a:gd name="connsiteY1" fmla="*/ 0 h 23149"/>
                <a:gd name="connsiteX2" fmla="*/ 21600 w 21600"/>
                <a:gd name="connsiteY2" fmla="*/ 20647 h 23149"/>
                <a:gd name="connsiteX3" fmla="*/ 12392 w 21600"/>
                <a:gd name="connsiteY3" fmla="*/ 20335 h 23149"/>
                <a:gd name="connsiteX4" fmla="*/ 4430 w 21600"/>
                <a:gd name="connsiteY4" fmla="*/ 23149 h 23149"/>
                <a:gd name="connsiteX5" fmla="*/ 17 w 21600"/>
                <a:gd name="connsiteY5" fmla="*/ 20172 h 23149"/>
                <a:gd name="connsiteX6" fmla="*/ 0 w 21600"/>
                <a:gd name="connsiteY6" fmla="*/ 0 h 23149"/>
                <a:gd name="connsiteX0" fmla="*/ 0 w 21600"/>
                <a:gd name="connsiteY0" fmla="*/ 0 h 23149"/>
                <a:gd name="connsiteX1" fmla="*/ 21600 w 21600"/>
                <a:gd name="connsiteY1" fmla="*/ 0 h 23149"/>
                <a:gd name="connsiteX2" fmla="*/ 21600 w 21600"/>
                <a:gd name="connsiteY2" fmla="*/ 20647 h 23149"/>
                <a:gd name="connsiteX3" fmla="*/ 11475 w 21600"/>
                <a:gd name="connsiteY3" fmla="*/ 19056 h 23149"/>
                <a:gd name="connsiteX4" fmla="*/ 4430 w 21600"/>
                <a:gd name="connsiteY4" fmla="*/ 23149 h 23149"/>
                <a:gd name="connsiteX5" fmla="*/ 17 w 21600"/>
                <a:gd name="connsiteY5" fmla="*/ 20172 h 23149"/>
                <a:gd name="connsiteX6" fmla="*/ 0 w 21600"/>
                <a:gd name="connsiteY6" fmla="*/ 0 h 23149"/>
                <a:gd name="connsiteX0" fmla="*/ 0 w 21600"/>
                <a:gd name="connsiteY0" fmla="*/ 0 h 23149"/>
                <a:gd name="connsiteX1" fmla="*/ 21600 w 21600"/>
                <a:gd name="connsiteY1" fmla="*/ 0 h 23149"/>
                <a:gd name="connsiteX2" fmla="*/ 21600 w 21600"/>
                <a:gd name="connsiteY2" fmla="*/ 20647 h 23149"/>
                <a:gd name="connsiteX3" fmla="*/ 11475 w 21600"/>
                <a:gd name="connsiteY3" fmla="*/ 19056 h 23149"/>
                <a:gd name="connsiteX4" fmla="*/ 4430 w 21600"/>
                <a:gd name="connsiteY4" fmla="*/ 23149 h 23149"/>
                <a:gd name="connsiteX5" fmla="*/ 17 w 21600"/>
                <a:gd name="connsiteY5" fmla="*/ 20172 h 23149"/>
                <a:gd name="connsiteX6" fmla="*/ 0 w 21600"/>
                <a:gd name="connsiteY6" fmla="*/ 0 h 23149"/>
                <a:gd name="connsiteX0" fmla="*/ 0 w 21600"/>
                <a:gd name="connsiteY0" fmla="*/ 0 h 23149"/>
                <a:gd name="connsiteX1" fmla="*/ 21600 w 21600"/>
                <a:gd name="connsiteY1" fmla="*/ 0 h 23149"/>
                <a:gd name="connsiteX2" fmla="*/ 21600 w 21600"/>
                <a:gd name="connsiteY2" fmla="*/ 20647 h 23149"/>
                <a:gd name="connsiteX3" fmla="*/ 11475 w 21600"/>
                <a:gd name="connsiteY3" fmla="*/ 19056 h 23149"/>
                <a:gd name="connsiteX4" fmla="*/ 4430 w 21600"/>
                <a:gd name="connsiteY4" fmla="*/ 23149 h 23149"/>
                <a:gd name="connsiteX5" fmla="*/ 17 w 21600"/>
                <a:gd name="connsiteY5" fmla="*/ 20172 h 23149"/>
                <a:gd name="connsiteX6" fmla="*/ 0 w 21600"/>
                <a:gd name="connsiteY6" fmla="*/ 0 h 23149"/>
                <a:gd name="connsiteX0" fmla="*/ 0 w 21600"/>
                <a:gd name="connsiteY0" fmla="*/ 0 h 23149"/>
                <a:gd name="connsiteX1" fmla="*/ 21600 w 21600"/>
                <a:gd name="connsiteY1" fmla="*/ 0 h 23149"/>
                <a:gd name="connsiteX2" fmla="*/ 21600 w 21600"/>
                <a:gd name="connsiteY2" fmla="*/ 20647 h 23149"/>
                <a:gd name="connsiteX3" fmla="*/ 11475 w 21600"/>
                <a:gd name="connsiteY3" fmla="*/ 18161 h 23149"/>
                <a:gd name="connsiteX4" fmla="*/ 4430 w 21600"/>
                <a:gd name="connsiteY4" fmla="*/ 23149 h 23149"/>
                <a:gd name="connsiteX5" fmla="*/ 17 w 21600"/>
                <a:gd name="connsiteY5" fmla="*/ 20172 h 23149"/>
                <a:gd name="connsiteX6" fmla="*/ 0 w 21600"/>
                <a:gd name="connsiteY6" fmla="*/ 0 h 23149"/>
                <a:gd name="connsiteX0" fmla="*/ 0 w 21600"/>
                <a:gd name="connsiteY0" fmla="*/ 0 h 23149"/>
                <a:gd name="connsiteX1" fmla="*/ 21600 w 21600"/>
                <a:gd name="connsiteY1" fmla="*/ 0 h 23149"/>
                <a:gd name="connsiteX2" fmla="*/ 21600 w 21600"/>
                <a:gd name="connsiteY2" fmla="*/ 20647 h 23149"/>
                <a:gd name="connsiteX3" fmla="*/ 11146 w 21600"/>
                <a:gd name="connsiteY3" fmla="*/ 18289 h 23149"/>
                <a:gd name="connsiteX4" fmla="*/ 4430 w 21600"/>
                <a:gd name="connsiteY4" fmla="*/ 23149 h 23149"/>
                <a:gd name="connsiteX5" fmla="*/ 17 w 21600"/>
                <a:gd name="connsiteY5" fmla="*/ 20172 h 23149"/>
                <a:gd name="connsiteX6" fmla="*/ 0 w 21600"/>
                <a:gd name="connsiteY6" fmla="*/ 0 h 23149"/>
                <a:gd name="connsiteX0" fmla="*/ 0 w 21600"/>
                <a:gd name="connsiteY0" fmla="*/ 0 h 23149"/>
                <a:gd name="connsiteX1" fmla="*/ 21600 w 21600"/>
                <a:gd name="connsiteY1" fmla="*/ 0 h 23149"/>
                <a:gd name="connsiteX2" fmla="*/ 21600 w 21600"/>
                <a:gd name="connsiteY2" fmla="*/ 18984 h 23149"/>
                <a:gd name="connsiteX3" fmla="*/ 11146 w 21600"/>
                <a:gd name="connsiteY3" fmla="*/ 18289 h 23149"/>
                <a:gd name="connsiteX4" fmla="*/ 4430 w 21600"/>
                <a:gd name="connsiteY4" fmla="*/ 23149 h 23149"/>
                <a:gd name="connsiteX5" fmla="*/ 17 w 21600"/>
                <a:gd name="connsiteY5" fmla="*/ 20172 h 23149"/>
                <a:gd name="connsiteX6" fmla="*/ 0 w 21600"/>
                <a:gd name="connsiteY6" fmla="*/ 0 h 23149"/>
                <a:gd name="connsiteX0" fmla="*/ 0 w 21600"/>
                <a:gd name="connsiteY0" fmla="*/ 0 h 23149"/>
                <a:gd name="connsiteX1" fmla="*/ 21600 w 21600"/>
                <a:gd name="connsiteY1" fmla="*/ 0 h 23149"/>
                <a:gd name="connsiteX2" fmla="*/ 21600 w 21600"/>
                <a:gd name="connsiteY2" fmla="*/ 18984 h 23149"/>
                <a:gd name="connsiteX3" fmla="*/ 11146 w 21600"/>
                <a:gd name="connsiteY3" fmla="*/ 18289 h 23149"/>
                <a:gd name="connsiteX4" fmla="*/ 4430 w 21600"/>
                <a:gd name="connsiteY4" fmla="*/ 23149 h 23149"/>
                <a:gd name="connsiteX5" fmla="*/ 17 w 21600"/>
                <a:gd name="connsiteY5" fmla="*/ 20172 h 23149"/>
                <a:gd name="connsiteX6" fmla="*/ 0 w 21600"/>
                <a:gd name="connsiteY6" fmla="*/ 0 h 23149"/>
                <a:gd name="connsiteX0" fmla="*/ 0 w 21600"/>
                <a:gd name="connsiteY0" fmla="*/ 0 h 23149"/>
                <a:gd name="connsiteX1" fmla="*/ 21600 w 21600"/>
                <a:gd name="connsiteY1" fmla="*/ 0 h 23149"/>
                <a:gd name="connsiteX2" fmla="*/ 21583 w 21600"/>
                <a:gd name="connsiteY2" fmla="*/ 19623 h 23149"/>
                <a:gd name="connsiteX3" fmla="*/ 11146 w 21600"/>
                <a:gd name="connsiteY3" fmla="*/ 18289 h 23149"/>
                <a:gd name="connsiteX4" fmla="*/ 4430 w 21600"/>
                <a:gd name="connsiteY4" fmla="*/ 23149 h 23149"/>
                <a:gd name="connsiteX5" fmla="*/ 17 w 21600"/>
                <a:gd name="connsiteY5" fmla="*/ 20172 h 23149"/>
                <a:gd name="connsiteX6" fmla="*/ 0 w 21600"/>
                <a:gd name="connsiteY6" fmla="*/ 0 h 23149"/>
                <a:gd name="connsiteX0" fmla="*/ 0 w 21600"/>
                <a:gd name="connsiteY0" fmla="*/ 0 h 23149"/>
                <a:gd name="connsiteX1" fmla="*/ 21600 w 21600"/>
                <a:gd name="connsiteY1" fmla="*/ 0 h 23149"/>
                <a:gd name="connsiteX2" fmla="*/ 21583 w 21600"/>
                <a:gd name="connsiteY2" fmla="*/ 19623 h 23149"/>
                <a:gd name="connsiteX3" fmla="*/ 11146 w 21600"/>
                <a:gd name="connsiteY3" fmla="*/ 18289 h 23149"/>
                <a:gd name="connsiteX4" fmla="*/ 4430 w 21600"/>
                <a:gd name="connsiteY4" fmla="*/ 23149 h 23149"/>
                <a:gd name="connsiteX5" fmla="*/ 17 w 21600"/>
                <a:gd name="connsiteY5" fmla="*/ 20172 h 23149"/>
                <a:gd name="connsiteX6" fmla="*/ 0 w 21600"/>
                <a:gd name="connsiteY6" fmla="*/ 0 h 23149"/>
                <a:gd name="connsiteX0" fmla="*/ 0 w 21600"/>
                <a:gd name="connsiteY0" fmla="*/ 0 h 23149"/>
                <a:gd name="connsiteX1" fmla="*/ 21600 w 21600"/>
                <a:gd name="connsiteY1" fmla="*/ 0 h 23149"/>
                <a:gd name="connsiteX2" fmla="*/ 21583 w 21600"/>
                <a:gd name="connsiteY2" fmla="*/ 19623 h 23149"/>
                <a:gd name="connsiteX3" fmla="*/ 11146 w 21600"/>
                <a:gd name="connsiteY3" fmla="*/ 18289 h 23149"/>
                <a:gd name="connsiteX4" fmla="*/ 4430 w 21600"/>
                <a:gd name="connsiteY4" fmla="*/ 23149 h 23149"/>
                <a:gd name="connsiteX5" fmla="*/ 17 w 21600"/>
                <a:gd name="connsiteY5" fmla="*/ 20172 h 23149"/>
                <a:gd name="connsiteX6" fmla="*/ 0 w 21600"/>
                <a:gd name="connsiteY6" fmla="*/ 0 h 23149"/>
                <a:gd name="connsiteX0" fmla="*/ 0 w 21600"/>
                <a:gd name="connsiteY0" fmla="*/ 0 h 23149"/>
                <a:gd name="connsiteX1" fmla="*/ 21600 w 21600"/>
                <a:gd name="connsiteY1" fmla="*/ 0 h 23149"/>
                <a:gd name="connsiteX2" fmla="*/ 21583 w 21600"/>
                <a:gd name="connsiteY2" fmla="*/ 19623 h 23149"/>
                <a:gd name="connsiteX3" fmla="*/ 11146 w 21600"/>
                <a:gd name="connsiteY3" fmla="*/ 18289 h 23149"/>
                <a:gd name="connsiteX4" fmla="*/ 4430 w 21600"/>
                <a:gd name="connsiteY4" fmla="*/ 23149 h 23149"/>
                <a:gd name="connsiteX5" fmla="*/ 17 w 21600"/>
                <a:gd name="connsiteY5" fmla="*/ 20172 h 23149"/>
                <a:gd name="connsiteX6" fmla="*/ 0 w 21600"/>
                <a:gd name="connsiteY6" fmla="*/ 0 h 23149"/>
                <a:gd name="connsiteX0" fmla="*/ 0 w 21600"/>
                <a:gd name="connsiteY0" fmla="*/ 0 h 23204"/>
                <a:gd name="connsiteX1" fmla="*/ 21600 w 21600"/>
                <a:gd name="connsiteY1" fmla="*/ 0 h 23204"/>
                <a:gd name="connsiteX2" fmla="*/ 21583 w 21600"/>
                <a:gd name="connsiteY2" fmla="*/ 19623 h 23204"/>
                <a:gd name="connsiteX3" fmla="*/ 11146 w 21600"/>
                <a:gd name="connsiteY3" fmla="*/ 18289 h 23204"/>
                <a:gd name="connsiteX4" fmla="*/ 4430 w 21600"/>
                <a:gd name="connsiteY4" fmla="*/ 23149 h 23204"/>
                <a:gd name="connsiteX5" fmla="*/ 17 w 21600"/>
                <a:gd name="connsiteY5" fmla="*/ 20172 h 23204"/>
                <a:gd name="connsiteX6" fmla="*/ 0 w 21600"/>
                <a:gd name="connsiteY6" fmla="*/ 0 h 23204"/>
                <a:gd name="connsiteX0" fmla="*/ 0 w 21600"/>
                <a:gd name="connsiteY0" fmla="*/ 0 h 23302"/>
                <a:gd name="connsiteX1" fmla="*/ 21600 w 21600"/>
                <a:gd name="connsiteY1" fmla="*/ 0 h 23302"/>
                <a:gd name="connsiteX2" fmla="*/ 21583 w 21600"/>
                <a:gd name="connsiteY2" fmla="*/ 19623 h 23302"/>
                <a:gd name="connsiteX3" fmla="*/ 11146 w 21600"/>
                <a:gd name="connsiteY3" fmla="*/ 18289 h 23302"/>
                <a:gd name="connsiteX4" fmla="*/ 4430 w 21600"/>
                <a:gd name="connsiteY4" fmla="*/ 23149 h 23302"/>
                <a:gd name="connsiteX5" fmla="*/ 17 w 21600"/>
                <a:gd name="connsiteY5" fmla="*/ 20172 h 23302"/>
                <a:gd name="connsiteX6" fmla="*/ 0 w 21600"/>
                <a:gd name="connsiteY6" fmla="*/ 0 h 23302"/>
                <a:gd name="connsiteX0" fmla="*/ 0 w 21600"/>
                <a:gd name="connsiteY0" fmla="*/ 0 h 23296"/>
                <a:gd name="connsiteX1" fmla="*/ 21600 w 21600"/>
                <a:gd name="connsiteY1" fmla="*/ 0 h 23296"/>
                <a:gd name="connsiteX2" fmla="*/ 21583 w 21600"/>
                <a:gd name="connsiteY2" fmla="*/ 19623 h 23296"/>
                <a:gd name="connsiteX3" fmla="*/ 10956 w 21600"/>
                <a:gd name="connsiteY3" fmla="*/ 18033 h 23296"/>
                <a:gd name="connsiteX4" fmla="*/ 4430 w 21600"/>
                <a:gd name="connsiteY4" fmla="*/ 23149 h 23296"/>
                <a:gd name="connsiteX5" fmla="*/ 17 w 21600"/>
                <a:gd name="connsiteY5" fmla="*/ 20172 h 23296"/>
                <a:gd name="connsiteX6" fmla="*/ 0 w 21600"/>
                <a:gd name="connsiteY6" fmla="*/ 0 h 23296"/>
                <a:gd name="connsiteX0" fmla="*/ 0 w 21600"/>
                <a:gd name="connsiteY0" fmla="*/ 0 h 23296"/>
                <a:gd name="connsiteX1" fmla="*/ 21600 w 21600"/>
                <a:gd name="connsiteY1" fmla="*/ 0 h 23296"/>
                <a:gd name="connsiteX2" fmla="*/ 21583 w 21600"/>
                <a:gd name="connsiteY2" fmla="*/ 19623 h 23296"/>
                <a:gd name="connsiteX3" fmla="*/ 10956 w 21600"/>
                <a:gd name="connsiteY3" fmla="*/ 18033 h 23296"/>
                <a:gd name="connsiteX4" fmla="*/ 4430 w 21600"/>
                <a:gd name="connsiteY4" fmla="*/ 23149 h 23296"/>
                <a:gd name="connsiteX5" fmla="*/ 17 w 21600"/>
                <a:gd name="connsiteY5" fmla="*/ 20172 h 23296"/>
                <a:gd name="connsiteX6" fmla="*/ 0 w 21600"/>
                <a:gd name="connsiteY6" fmla="*/ 0 h 23296"/>
                <a:gd name="connsiteX0" fmla="*/ 0 w 21600"/>
                <a:gd name="connsiteY0" fmla="*/ 0 h 22921"/>
                <a:gd name="connsiteX1" fmla="*/ 21600 w 21600"/>
                <a:gd name="connsiteY1" fmla="*/ 0 h 22921"/>
                <a:gd name="connsiteX2" fmla="*/ 21583 w 21600"/>
                <a:gd name="connsiteY2" fmla="*/ 19623 h 22921"/>
                <a:gd name="connsiteX3" fmla="*/ 10956 w 21600"/>
                <a:gd name="connsiteY3" fmla="*/ 18033 h 22921"/>
                <a:gd name="connsiteX4" fmla="*/ 4413 w 21600"/>
                <a:gd name="connsiteY4" fmla="*/ 22765 h 22921"/>
                <a:gd name="connsiteX5" fmla="*/ 17 w 21600"/>
                <a:gd name="connsiteY5" fmla="*/ 20172 h 22921"/>
                <a:gd name="connsiteX6" fmla="*/ 0 w 21600"/>
                <a:gd name="connsiteY6" fmla="*/ 0 h 22921"/>
                <a:gd name="connsiteX0" fmla="*/ 0 w 21600"/>
                <a:gd name="connsiteY0" fmla="*/ 0 h 22921"/>
                <a:gd name="connsiteX1" fmla="*/ 21600 w 21600"/>
                <a:gd name="connsiteY1" fmla="*/ 0 h 22921"/>
                <a:gd name="connsiteX2" fmla="*/ 21583 w 21600"/>
                <a:gd name="connsiteY2" fmla="*/ 19623 h 22921"/>
                <a:gd name="connsiteX3" fmla="*/ 10956 w 21600"/>
                <a:gd name="connsiteY3" fmla="*/ 18033 h 22921"/>
                <a:gd name="connsiteX4" fmla="*/ 4413 w 21600"/>
                <a:gd name="connsiteY4" fmla="*/ 22765 h 22921"/>
                <a:gd name="connsiteX5" fmla="*/ 69 w 21600"/>
                <a:gd name="connsiteY5" fmla="*/ 19021 h 22921"/>
                <a:gd name="connsiteX6" fmla="*/ 0 w 21600"/>
                <a:gd name="connsiteY6" fmla="*/ 0 h 22921"/>
                <a:gd name="connsiteX0" fmla="*/ 0 w 21600"/>
                <a:gd name="connsiteY0" fmla="*/ 0 h 22921"/>
                <a:gd name="connsiteX1" fmla="*/ 21600 w 21600"/>
                <a:gd name="connsiteY1" fmla="*/ 0 h 22921"/>
                <a:gd name="connsiteX2" fmla="*/ 21583 w 21600"/>
                <a:gd name="connsiteY2" fmla="*/ 19623 h 22921"/>
                <a:gd name="connsiteX3" fmla="*/ 10956 w 21600"/>
                <a:gd name="connsiteY3" fmla="*/ 18033 h 22921"/>
                <a:gd name="connsiteX4" fmla="*/ 4413 w 21600"/>
                <a:gd name="connsiteY4" fmla="*/ 22765 h 22921"/>
                <a:gd name="connsiteX5" fmla="*/ 69 w 21600"/>
                <a:gd name="connsiteY5" fmla="*/ 19021 h 22921"/>
                <a:gd name="connsiteX6" fmla="*/ 0 w 21600"/>
                <a:gd name="connsiteY6" fmla="*/ 0 h 22921"/>
                <a:gd name="connsiteX0" fmla="*/ 0 w 21600"/>
                <a:gd name="connsiteY0" fmla="*/ 0 h 22921"/>
                <a:gd name="connsiteX1" fmla="*/ 21600 w 21600"/>
                <a:gd name="connsiteY1" fmla="*/ 0 h 22921"/>
                <a:gd name="connsiteX2" fmla="*/ 21583 w 21600"/>
                <a:gd name="connsiteY2" fmla="*/ 19623 h 22921"/>
                <a:gd name="connsiteX3" fmla="*/ 10956 w 21600"/>
                <a:gd name="connsiteY3" fmla="*/ 18033 h 22921"/>
                <a:gd name="connsiteX4" fmla="*/ 4413 w 21600"/>
                <a:gd name="connsiteY4" fmla="*/ 22765 h 22921"/>
                <a:gd name="connsiteX5" fmla="*/ 69 w 21600"/>
                <a:gd name="connsiteY5" fmla="*/ 19021 h 22921"/>
                <a:gd name="connsiteX6" fmla="*/ 0 w 21600"/>
                <a:gd name="connsiteY6" fmla="*/ 0 h 22921"/>
                <a:gd name="connsiteX0" fmla="*/ 0 w 21600"/>
                <a:gd name="connsiteY0" fmla="*/ 0 h 22924"/>
                <a:gd name="connsiteX1" fmla="*/ 21600 w 21600"/>
                <a:gd name="connsiteY1" fmla="*/ 0 h 22924"/>
                <a:gd name="connsiteX2" fmla="*/ 21583 w 21600"/>
                <a:gd name="connsiteY2" fmla="*/ 19623 h 22924"/>
                <a:gd name="connsiteX3" fmla="*/ 10973 w 21600"/>
                <a:gd name="connsiteY3" fmla="*/ 18161 h 22924"/>
                <a:gd name="connsiteX4" fmla="*/ 4413 w 21600"/>
                <a:gd name="connsiteY4" fmla="*/ 22765 h 22924"/>
                <a:gd name="connsiteX5" fmla="*/ 69 w 21600"/>
                <a:gd name="connsiteY5" fmla="*/ 19021 h 22924"/>
                <a:gd name="connsiteX6" fmla="*/ 0 w 21600"/>
                <a:gd name="connsiteY6" fmla="*/ 0 h 22924"/>
                <a:gd name="connsiteX0" fmla="*/ 0 w 21600"/>
                <a:gd name="connsiteY0" fmla="*/ 0 h 22924"/>
                <a:gd name="connsiteX1" fmla="*/ 21600 w 21600"/>
                <a:gd name="connsiteY1" fmla="*/ 0 h 22924"/>
                <a:gd name="connsiteX2" fmla="*/ 21583 w 21600"/>
                <a:gd name="connsiteY2" fmla="*/ 19623 h 22924"/>
                <a:gd name="connsiteX3" fmla="*/ 10973 w 21600"/>
                <a:gd name="connsiteY3" fmla="*/ 18161 h 22924"/>
                <a:gd name="connsiteX4" fmla="*/ 4413 w 21600"/>
                <a:gd name="connsiteY4" fmla="*/ 22765 h 22924"/>
                <a:gd name="connsiteX5" fmla="*/ 69 w 21600"/>
                <a:gd name="connsiteY5" fmla="*/ 19021 h 22924"/>
                <a:gd name="connsiteX6" fmla="*/ 0 w 21600"/>
                <a:gd name="connsiteY6" fmla="*/ 0 h 22924"/>
                <a:gd name="connsiteX0" fmla="*/ 0 w 21600"/>
                <a:gd name="connsiteY0" fmla="*/ 0 h 22915"/>
                <a:gd name="connsiteX1" fmla="*/ 21600 w 21600"/>
                <a:gd name="connsiteY1" fmla="*/ 0 h 22915"/>
                <a:gd name="connsiteX2" fmla="*/ 21583 w 21600"/>
                <a:gd name="connsiteY2" fmla="*/ 19623 h 22915"/>
                <a:gd name="connsiteX3" fmla="*/ 11319 w 21600"/>
                <a:gd name="connsiteY3" fmla="*/ 17777 h 22915"/>
                <a:gd name="connsiteX4" fmla="*/ 4413 w 21600"/>
                <a:gd name="connsiteY4" fmla="*/ 22765 h 22915"/>
                <a:gd name="connsiteX5" fmla="*/ 69 w 21600"/>
                <a:gd name="connsiteY5" fmla="*/ 19021 h 22915"/>
                <a:gd name="connsiteX6" fmla="*/ 0 w 21600"/>
                <a:gd name="connsiteY6" fmla="*/ 0 h 22915"/>
                <a:gd name="connsiteX0" fmla="*/ 0 w 21601"/>
                <a:gd name="connsiteY0" fmla="*/ 0 h 22915"/>
                <a:gd name="connsiteX1" fmla="*/ 21600 w 21601"/>
                <a:gd name="connsiteY1" fmla="*/ 0 h 22915"/>
                <a:gd name="connsiteX2" fmla="*/ 21600 w 21601"/>
                <a:gd name="connsiteY2" fmla="*/ 19495 h 22915"/>
                <a:gd name="connsiteX3" fmla="*/ 11319 w 21601"/>
                <a:gd name="connsiteY3" fmla="*/ 17777 h 22915"/>
                <a:gd name="connsiteX4" fmla="*/ 4413 w 21601"/>
                <a:gd name="connsiteY4" fmla="*/ 22765 h 22915"/>
                <a:gd name="connsiteX5" fmla="*/ 69 w 21601"/>
                <a:gd name="connsiteY5" fmla="*/ 19021 h 22915"/>
                <a:gd name="connsiteX6" fmla="*/ 0 w 21601"/>
                <a:gd name="connsiteY6" fmla="*/ 0 h 22915"/>
                <a:gd name="connsiteX0" fmla="*/ 1 w 21602"/>
                <a:gd name="connsiteY0" fmla="*/ 0 h 22915"/>
                <a:gd name="connsiteX1" fmla="*/ 21601 w 21602"/>
                <a:gd name="connsiteY1" fmla="*/ 0 h 22915"/>
                <a:gd name="connsiteX2" fmla="*/ 21601 w 21602"/>
                <a:gd name="connsiteY2" fmla="*/ 19495 h 22915"/>
                <a:gd name="connsiteX3" fmla="*/ 11320 w 21602"/>
                <a:gd name="connsiteY3" fmla="*/ 17777 h 22915"/>
                <a:gd name="connsiteX4" fmla="*/ 4414 w 21602"/>
                <a:gd name="connsiteY4" fmla="*/ 22765 h 22915"/>
                <a:gd name="connsiteX5" fmla="*/ 1 w 21602"/>
                <a:gd name="connsiteY5" fmla="*/ 18893 h 22915"/>
                <a:gd name="connsiteX6" fmla="*/ 1 w 21602"/>
                <a:gd name="connsiteY6" fmla="*/ 0 h 2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2" h="22915">
                  <a:moveTo>
                    <a:pt x="1" y="0"/>
                  </a:moveTo>
                  <a:lnTo>
                    <a:pt x="21601" y="0"/>
                  </a:lnTo>
                  <a:cubicBezTo>
                    <a:pt x="21595" y="6541"/>
                    <a:pt x="21607" y="12954"/>
                    <a:pt x="21601" y="19495"/>
                  </a:cubicBezTo>
                  <a:cubicBezTo>
                    <a:pt x="20958" y="18238"/>
                    <a:pt x="15543" y="10140"/>
                    <a:pt x="11320" y="17777"/>
                  </a:cubicBezTo>
                  <a:cubicBezTo>
                    <a:pt x="11246" y="17809"/>
                    <a:pt x="8054" y="23943"/>
                    <a:pt x="4414" y="22765"/>
                  </a:cubicBezTo>
                  <a:cubicBezTo>
                    <a:pt x="2366" y="21331"/>
                    <a:pt x="1933" y="21344"/>
                    <a:pt x="1" y="18893"/>
                  </a:cubicBezTo>
                  <a:cubicBezTo>
                    <a:pt x="-5" y="12169"/>
                    <a:pt x="7" y="6724"/>
                    <a:pt x="1" y="0"/>
                  </a:cubicBezTo>
                  <a:close/>
                </a:path>
              </a:pathLst>
            </a:custGeom>
            <a:solidFill>
              <a:srgbClr val="0038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8" r="1309"/>
            <a:stretch>
              <a:fillRect/>
            </a:stretch>
          </p:blipFill>
          <p:spPr bwMode="auto">
            <a:xfrm>
              <a:off x="0" y="2830658"/>
              <a:ext cx="43936920" cy="2793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79B042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2451A2"/>
                    </a:outerShdw>
                  </a:effectLst>
                </a14:hiddenEffects>
              </a:ext>
            </a:extLst>
          </p:spPr>
        </p:pic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30" y="390246"/>
            <a:ext cx="9163093" cy="3076562"/>
          </a:xfrm>
          <a:prstGeom prst="rect">
            <a:avLst/>
          </a:prstGeom>
        </p:spPr>
      </p:pic>
      <p:pic>
        <p:nvPicPr>
          <p:cNvPr id="1030" name="Picture 6" descr="http://www.nsf.gov/images/logos/nsf1.jp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599" b="100000" l="0" r="100000">
                        <a14:foregroundMark x1="25301" y1="42515" x2="28916" y2="44910"/>
                        <a14:foregroundMark x1="29518" y1="46108" x2="38554" y2="59281"/>
                        <a14:foregroundMark x1="21687" y1="44910" x2="21687" y2="62275"/>
                        <a14:foregroundMark x1="38554" y1="39521" x2="38554" y2="53892"/>
                        <a14:foregroundMark x1="53614" y1="39521" x2="59639" y2="41317"/>
                        <a14:foregroundMark x1="50602" y1="38323" x2="44578" y2="44910"/>
                        <a14:foregroundMark x1="45783" y1="44311" x2="59639" y2="55090"/>
                        <a14:foregroundMark x1="43976" y1="58683" x2="50000" y2="61078"/>
                        <a14:foregroundMark x1="63855" y1="38922" x2="80723" y2="38922"/>
                        <a14:foregroundMark x1="67470" y1="40120" x2="68675" y2="60479"/>
                        <a14:foregroundMark x1="69880" y1="50299" x2="77108" y2="491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9587" y="1733843"/>
            <a:ext cx="2087680" cy="2100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 Box 5"/>
          <p:cNvSpPr txBox="1">
            <a:spLocks noChangeArrowheads="1"/>
          </p:cNvSpPr>
          <p:nvPr userDrawn="1"/>
        </p:nvSpPr>
        <p:spPr bwMode="auto">
          <a:xfrm>
            <a:off x="40189393" y="3873919"/>
            <a:ext cx="3828068" cy="442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FBD4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NATIONAL SCIENCE FOUNDATION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87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2508062" rtl="0" eaLnBrk="1" latinLnBrk="0" hangingPunct="1">
        <a:spcBef>
          <a:spcPct val="0"/>
        </a:spcBef>
        <a:buNone/>
        <a:defRPr sz="21900" b="1" kern="1200">
          <a:solidFill>
            <a:srgbClr val="74388E"/>
          </a:solidFill>
          <a:latin typeface="Arial"/>
          <a:ea typeface="+mj-ea"/>
          <a:cs typeface="Arial"/>
        </a:defRPr>
      </a:lvl1pPr>
    </p:titleStyle>
    <p:bodyStyle>
      <a:lvl1pPr marL="1262742" indent="-1262742" algn="l" defTabSz="2508062" rtl="0" eaLnBrk="1" latinLnBrk="0" hangingPunct="1">
        <a:spcBef>
          <a:spcPct val="20000"/>
        </a:spcBef>
        <a:buClr>
          <a:srgbClr val="74388E"/>
        </a:buClr>
        <a:buFont typeface="Arial"/>
        <a:buChar char="•"/>
        <a:defRPr sz="15400" kern="1200">
          <a:solidFill>
            <a:schemeClr val="tx1"/>
          </a:solidFill>
          <a:latin typeface="Arial"/>
          <a:ea typeface="+mn-ea"/>
          <a:cs typeface="Arial"/>
        </a:defRPr>
      </a:lvl1pPr>
      <a:lvl2pPr marL="2525479" indent="-1262742" algn="l" defTabSz="2508062" rtl="0" eaLnBrk="1" latinLnBrk="0" hangingPunct="1">
        <a:spcBef>
          <a:spcPct val="20000"/>
        </a:spcBef>
        <a:buClr>
          <a:srgbClr val="74388E"/>
        </a:buClr>
        <a:buFont typeface="Arial"/>
        <a:buChar char="•"/>
        <a:defRPr sz="13200" kern="1200">
          <a:solidFill>
            <a:schemeClr val="tx1"/>
          </a:solidFill>
          <a:latin typeface="Arial"/>
          <a:ea typeface="+mn-ea"/>
          <a:cs typeface="Arial"/>
        </a:defRPr>
      </a:lvl2pPr>
      <a:lvl3pPr marL="3744676" indent="-1219197" algn="l" defTabSz="2508062" rtl="0" eaLnBrk="1" latinLnBrk="0" hangingPunct="1">
        <a:spcBef>
          <a:spcPct val="20000"/>
        </a:spcBef>
        <a:buClr>
          <a:srgbClr val="74388E"/>
        </a:buClr>
        <a:buFont typeface="Arial"/>
        <a:buChar char="•"/>
        <a:defRPr sz="11000" kern="1200">
          <a:solidFill>
            <a:schemeClr val="tx1"/>
          </a:solidFill>
          <a:latin typeface="Arial"/>
          <a:ea typeface="+mn-ea"/>
          <a:cs typeface="Arial"/>
        </a:defRPr>
      </a:lvl3pPr>
      <a:lvl4pPr marL="5007418" indent="-1262742" algn="l" defTabSz="2508062" rtl="0" eaLnBrk="1" latinLnBrk="0" hangingPunct="1">
        <a:spcBef>
          <a:spcPct val="20000"/>
        </a:spcBef>
        <a:buClr>
          <a:srgbClr val="74388E"/>
        </a:buClr>
        <a:buFont typeface="Arial"/>
        <a:buChar char="•"/>
        <a:defRPr sz="9300" kern="1200">
          <a:solidFill>
            <a:schemeClr val="tx1"/>
          </a:solidFill>
          <a:latin typeface="Arial"/>
          <a:ea typeface="+mn-ea"/>
          <a:cs typeface="Arial"/>
        </a:defRPr>
      </a:lvl4pPr>
      <a:lvl5pPr marL="6270155" indent="-1262742" algn="l" defTabSz="2508062" rtl="0" eaLnBrk="1" latinLnBrk="0" hangingPunct="1">
        <a:spcBef>
          <a:spcPct val="20000"/>
        </a:spcBef>
        <a:buClr>
          <a:srgbClr val="74388E"/>
        </a:buClr>
        <a:buFont typeface="Arial"/>
        <a:buChar char="•"/>
        <a:defRPr sz="8200" kern="1200">
          <a:solidFill>
            <a:schemeClr val="tx1"/>
          </a:solidFill>
          <a:latin typeface="Arial"/>
          <a:ea typeface="+mn-ea"/>
          <a:cs typeface="Arial"/>
        </a:defRPr>
      </a:lvl5pPr>
      <a:lvl6pPr marL="13794341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2403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10465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8527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8062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16124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24186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2248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40310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8372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6434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4496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77799" y="283532"/>
            <a:ext cx="19901647" cy="1237696"/>
          </a:xfrm>
          <a:prstGeom prst="rect">
            <a:avLst/>
          </a:prstGeom>
          <a:noFill/>
        </p:spPr>
        <p:txBody>
          <a:bodyPr wrap="square" lIns="82726" tIns="41363" rIns="82726" bIns="41363" rtlCol="0">
            <a:spAutoFit/>
          </a:bodyPr>
          <a:lstStyle/>
          <a:p>
            <a:pPr algn="ctr"/>
            <a:r>
              <a:rPr lang="en-US" sz="7500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Insert</a:t>
            </a:r>
            <a:r>
              <a:rPr lang="en-US" sz="7500" b="1" baseline="0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 Your Title Here Using Mixed Cases</a:t>
            </a:r>
            <a:endParaRPr lang="en-US" sz="7500" b="1" dirty="0">
              <a:solidFill>
                <a:schemeClr val="bg1">
                  <a:lumMod val="9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61008" y="2210073"/>
            <a:ext cx="19901648" cy="945308"/>
          </a:xfrm>
          <a:prstGeom prst="rect">
            <a:avLst/>
          </a:prstGeom>
          <a:noFill/>
        </p:spPr>
        <p:txBody>
          <a:bodyPr wrap="square" lIns="82726" tIns="41363" rIns="82726" bIns="41363" rtlCol="0">
            <a:spAutoFit/>
          </a:bodyPr>
          <a:lstStyle/>
          <a:p>
            <a:pPr algn="ctr"/>
            <a:r>
              <a:rPr lang="en-US" sz="5600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Insert Authors Here</a:t>
            </a:r>
            <a:endParaRPr lang="en-US" sz="5600" b="1" dirty="0">
              <a:solidFill>
                <a:schemeClr val="bg1">
                  <a:lumMod val="9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61008" y="3149389"/>
            <a:ext cx="19901647" cy="945308"/>
          </a:xfrm>
          <a:prstGeom prst="rect">
            <a:avLst/>
          </a:prstGeom>
          <a:noFill/>
        </p:spPr>
        <p:txBody>
          <a:bodyPr wrap="square" lIns="82726" tIns="41363" rIns="82726" bIns="41363" rtlCol="0">
            <a:spAutoFit/>
          </a:bodyPr>
          <a:lstStyle/>
          <a:p>
            <a:pPr algn="ctr"/>
            <a:r>
              <a:rPr lang="en-US" sz="5600" b="1" i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Insert</a:t>
            </a:r>
            <a:r>
              <a:rPr lang="en-US" sz="5600" b="1" i="1" baseline="0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pitchFamily="34" charset="0"/>
              </a:rPr>
              <a:t> Affiliation(s) Here</a:t>
            </a:r>
            <a:endParaRPr lang="en-US" sz="5600" b="1" i="1" dirty="0">
              <a:solidFill>
                <a:schemeClr val="bg1">
                  <a:lumMod val="9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07011" y="376564"/>
            <a:ext cx="5537835" cy="124649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REU Logo</a:t>
            </a:r>
            <a:endParaRPr lang="en-US" sz="75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01096" y="31350396"/>
            <a:ext cx="7143750" cy="124649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College Logo #2</a:t>
            </a:r>
            <a:endParaRPr lang="en-US" sz="75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04896" y="31350396"/>
            <a:ext cx="7143750" cy="124649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College Logo #1</a:t>
            </a:r>
            <a:endParaRPr lang="en-US" sz="75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4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ll New IINSPIRE LSAMP">
      <a:dk1>
        <a:srgbClr val="000000"/>
      </a:dk1>
      <a:lt1>
        <a:srgbClr val="FFFFFF"/>
      </a:lt1>
      <a:dk2>
        <a:srgbClr val="C1BFBF"/>
      </a:dk2>
      <a:lt2>
        <a:srgbClr val="F2F2F2"/>
      </a:lt2>
      <a:accent1>
        <a:srgbClr val="402268"/>
      </a:accent1>
      <a:accent2>
        <a:srgbClr val="B21F24"/>
      </a:accent2>
      <a:accent3>
        <a:srgbClr val="2451A2"/>
      </a:accent3>
      <a:accent4>
        <a:srgbClr val="264D24"/>
      </a:accent4>
      <a:accent5>
        <a:srgbClr val="77A818"/>
      </a:accent5>
      <a:accent6>
        <a:srgbClr val="0586F5"/>
      </a:accent6>
      <a:hlink>
        <a:srgbClr val="E10B05"/>
      </a:hlink>
      <a:folHlink>
        <a:srgbClr val="8822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26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Hobbs Designs,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Hobbs</dc:creator>
  <cp:lastModifiedBy>Mitchell, Danielle R [G COL]</cp:lastModifiedBy>
  <cp:revision>37</cp:revision>
  <dcterms:created xsi:type="dcterms:W3CDTF">2013-09-16T15:52:38Z</dcterms:created>
  <dcterms:modified xsi:type="dcterms:W3CDTF">2018-01-23T20:16:47Z</dcterms:modified>
</cp:coreProperties>
</file>